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72" r:id="rId6"/>
  </p:sldMasterIdLst>
  <p:sldIdLst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1" b="1747"/>
          <a:stretch>
            <a:fillRect/>
          </a:stretch>
        </p:blipFill>
        <p:spPr bwMode="auto">
          <a:xfrm>
            <a:off x="0" y="1"/>
            <a:ext cx="12211051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699250"/>
            <a:ext cx="10363200" cy="108939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3590"/>
            <a:ext cx="10363200" cy="739586"/>
          </a:xfrm>
        </p:spPr>
        <p:txBody>
          <a:bodyPr/>
          <a:lstStyle>
            <a:lvl1pPr marL="0" indent="0" algn="l">
              <a:buNone/>
              <a:defRPr>
                <a:solidFill>
                  <a:srgbClr val="5F606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8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FF921ABC-B457-4D8E-8785-F12FB44DE97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29679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50F8C4A8-952C-481B-8427-6466BF1B1D43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3449336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99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799BD0-2A51-446A-895C-3BDDDB8BC29E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116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14" y="76200"/>
            <a:ext cx="11156287" cy="914400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0099"/>
              </a:buClr>
              <a:defRPr>
                <a:solidFill>
                  <a:srgbClr val="000099"/>
                </a:solidFill>
              </a:defRPr>
            </a:lvl1pPr>
            <a:lvl2pPr>
              <a:buClr>
                <a:srgbClr val="000099"/>
              </a:buClr>
              <a:defRPr>
                <a:solidFill>
                  <a:srgbClr val="000099"/>
                </a:solidFill>
              </a:defRPr>
            </a:lvl2pPr>
            <a:lvl3pPr>
              <a:buClr>
                <a:srgbClr val="000099"/>
              </a:buClr>
              <a:defRPr>
                <a:solidFill>
                  <a:srgbClr val="000099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6506A0-F774-472B-BBDD-70C7352CEB5A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110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27E152-6255-42D6-920E-B8C2CA829EA3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24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143000"/>
            <a:ext cx="5486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3000"/>
            <a:ext cx="5486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904379D-338C-4294-B5C8-F937C026C25C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49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331EAA2-AE0D-4C5E-8732-0AA4046663B0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994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617650-EA26-4ABB-B8D4-AE5952F364D9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99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8F7F7F-D353-441B-91A3-85364B1E9230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99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55EAD35-5899-4A19-B56A-AAD969455A55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3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4B11AF71-136B-4DF3-8699-78B812BF001E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Arial Narrow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3840204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C253299-8954-467B-BB2E-827CAF41A50D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326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B6CB36-6E33-4FC3-81C8-396C63262EB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210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90000" y="76200"/>
            <a:ext cx="27940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76200"/>
            <a:ext cx="81788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6CC0AD-83BB-48F7-A40B-13E84B2F1B5C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67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75C050CE-B8F5-4011-BCC6-FE60AC84CA9E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322795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F6BDB8B3-509B-41D2-B3F6-78A24F95B6E9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24387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48E7B75-A726-4B2F-AFE9-B2FC30F4BAC0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108677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557B5CF-CE64-4A0A-A41A-3278380AC5E3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219656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6D68F1C8-C7BC-4427-8C77-EC67C0DDC0F2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196171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47023492-567E-456B-8E9B-55C49874952C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17540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35A9952B-CF4E-4D3E-B638-49F759BE03F3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</p:spTree>
    <p:extLst>
      <p:ext uri="{BB962C8B-B14F-4D97-AF65-F5344CB8AC3E}">
        <p14:creationId xmlns:p14="http://schemas.microsoft.com/office/powerpoint/2010/main" val="3062359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NMCPHC_PPT_Template_Slides_060512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11288"/>
            <a:ext cx="10972800" cy="436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08100" y="6218239"/>
            <a:ext cx="6538384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Arial Narrow"/>
                <a:cs typeface="+mn-cs"/>
              </a:defRPr>
            </a:lvl1pPr>
          </a:lstStyle>
          <a:p>
            <a:pPr>
              <a:defRPr/>
            </a:pPr>
            <a:r>
              <a:rPr lang="en-US"/>
              <a:t>Click to add optional section title or footer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225368" y="6218239"/>
            <a:ext cx="335703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2DBC30E-C26A-4429-BD25-1977F3F7BEEA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 Narrow" panose="020B0606020202030204" pitchFamily="34" charset="0"/>
        </a:defRPr>
      </a:lvl9pPr>
    </p:titleStyle>
    <p:bodyStyle>
      <a:lvl1pPr marL="273050" indent="-273050" algn="l" defTabSz="457200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319088" algn="l" defTabSz="457200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273050" algn="l" defTabSz="457200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563" indent="-273050" algn="l" defTabSz="457200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143000"/>
            <a:ext cx="1117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62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0000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969696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E7E193D-C45D-4453-BDEC-10EEC0506F82}" type="slidenum">
              <a:rPr lang="en-US" altLang="en-US">
                <a:cs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808080"/>
              </a:solidFill>
              <a:cs typeface="Arial" charset="0"/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91067" y="76200"/>
            <a:ext cx="1119293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508000" y="6477000"/>
            <a:ext cx="111760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508000" y="838200"/>
            <a:ext cx="111760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27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0099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0066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n"/>
        <a:defRPr sz="2400" b="1">
          <a:solidFill>
            <a:srgbClr val="000099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n"/>
        <a:defRPr sz="2200" b="1">
          <a:solidFill>
            <a:srgbClr val="000099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n"/>
        <a:defRPr b="1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2209800" y="3698876"/>
            <a:ext cx="7772400" cy="1089025"/>
          </a:xfrm>
        </p:spPr>
        <p:txBody>
          <a:bodyPr/>
          <a:lstStyle/>
          <a:p>
            <a:pPr algn="ctr" eaLnBrk="1" hangingPunct="1"/>
            <a:r>
              <a:rPr lang="en-US" altLang="en-US" sz="4800" dirty="0">
                <a:solidFill>
                  <a:schemeClr val="tx2"/>
                </a:solidFill>
              </a:rPr>
              <a:t>DOEHRS-IH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4418013"/>
            <a:ext cx="7772400" cy="739775"/>
          </a:xfrm>
        </p:spPr>
        <p:txBody>
          <a:bodyPr rtlCol="0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t>DOEHRS-IH Mobile</a:t>
            </a:r>
            <a:endParaRPr lang="en-US" sz="3600" b="1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7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8F7F7F-D353-441B-91A3-85364B1E9230}" type="slidenum">
              <a:rPr lang="en-US" altLang="en-US" smtClean="0"/>
              <a:pPr>
                <a:defRPr/>
              </a:pPr>
              <a:t>2</a:t>
            </a:fld>
            <a:endParaRPr lang="en-US" altLang="en-US">
              <a:solidFill>
                <a:srgbClr val="80808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08500" y="177800"/>
            <a:ext cx="718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2D2DB9">
                    <a:lumMod val="75000"/>
                  </a:srgbClr>
                </a:solidFill>
              </a:rPr>
              <a:t>DOEHRS-IH Mobile</a:t>
            </a:r>
            <a:endParaRPr lang="en-US" sz="3200" b="1" dirty="0">
              <a:solidFill>
                <a:srgbClr val="2D2DB9">
                  <a:lumMod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926" y="914400"/>
            <a:ext cx="1110540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2D2DB9">
                    <a:lumMod val="75000"/>
                  </a:srgbClr>
                </a:solidFill>
              </a:rPr>
              <a:t>From DOEHRS-IH Program Management Office (PMO),</a:t>
            </a:r>
          </a:p>
          <a:p>
            <a:endParaRPr lang="en-US" sz="2800" b="1" smtClean="0">
              <a:solidFill>
                <a:srgbClr val="2D2DB9">
                  <a:lumMod val="75000"/>
                </a:srgbClr>
              </a:solidFill>
            </a:endParaRPr>
          </a:p>
          <a:p>
            <a:r>
              <a:rPr lang="en-US" sz="2800" b="1" smtClean="0">
                <a:solidFill>
                  <a:srgbClr val="2D2DB9">
                    <a:lumMod val="75000"/>
                  </a:srgbClr>
                </a:solidFill>
              </a:rPr>
              <a:t>DOEHRS-IH Mobile (i.e., tablets) was decommissioned Jul 2017.  The DOEHRS-IH PMO is now working with the Services Functional Working Group (SFWG) to gather DOEHRS-IH Mobile user requirements to determine the best solution.  Once the analysis is complete, the SFWG will rank DOEHRS-IH Mobile amongst the other investment initiatives they have already been prioritized.  Until a DOEHRS-IH Mobile solution is implemented by the DOEHRS-IH PMO, there is no tablet support from the DOEHRS-IH Tier 3 team</a:t>
            </a:r>
            <a:endParaRPr lang="en-US" sz="2800" b="1" dirty="0" smtClean="0">
              <a:solidFill>
                <a:srgbClr val="2D2DB9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492098"/>
      </p:ext>
    </p:extLst>
  </p:cSld>
  <p:clrMapOvr>
    <a:masterClrMapping/>
  </p:clrMapOvr>
</p:sld>
</file>

<file path=ppt/theme/theme1.xml><?xml version="1.0" encoding="utf-8"?>
<a:theme xmlns:a="http://schemas.openxmlformats.org/drawingml/2006/main" name="NMCPHC_PPT_GENERAL_TEMPLATE_DRAFT_11Feb2016">
  <a:themeElements>
    <a:clrScheme name="NMCPHC Color Palette">
      <a:dk1>
        <a:sysClr val="windowText" lastClr="000000"/>
      </a:dk1>
      <a:lt1>
        <a:sysClr val="window" lastClr="FFFFFF"/>
      </a:lt1>
      <a:dk2>
        <a:srgbClr val="172E56"/>
      </a:dk2>
      <a:lt2>
        <a:srgbClr val="DDF2F8"/>
      </a:lt2>
      <a:accent1>
        <a:srgbClr val="042540"/>
      </a:accent1>
      <a:accent2>
        <a:srgbClr val="F8A912"/>
      </a:accent2>
      <a:accent3>
        <a:srgbClr val="1A55A6"/>
      </a:accent3>
      <a:accent4>
        <a:srgbClr val="4B4D4F"/>
      </a:accent4>
      <a:accent5>
        <a:srgbClr val="0A3623"/>
      </a:accent5>
      <a:accent6>
        <a:srgbClr val="A40315"/>
      </a:accent6>
      <a:hlink>
        <a:srgbClr val="04253F"/>
      </a:hlink>
      <a:folHlink>
        <a:srgbClr val="F4A511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AFIERA Template">
  <a:themeElements>
    <a:clrScheme name="AFIERA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FIERA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algn="ctr">
          <a:solidFill>
            <a:srgbClr val="FF0000"/>
          </a:solidFill>
          <a:round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rtlCol="0" anchor="ctr"/>
      <a:lstStyle>
        <a:defPPr algn="ctr">
          <a:spcBef>
            <a:spcPct val="0"/>
          </a:spcBef>
          <a:buClrTx/>
          <a:buSzTx/>
          <a:buFontTx/>
          <a:buNone/>
          <a:defRPr sz="1400" b="0">
            <a:solidFill>
              <a:schemeClr val="tx1"/>
            </a:solidFill>
          </a:defRPr>
        </a:defPPr>
      </a:lstStyle>
    </a:spDef>
    <a:lnDef>
      <a:spPr bwMode="auto">
        <a:solidFill>
          <a:srgbClr val="0C2D83"/>
        </a:solidFill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AFIERA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IERA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IERA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11A16791065F4A8DA2A8226EDB565E" ma:contentTypeVersion="2" ma:contentTypeDescription="Create a new document." ma:contentTypeScope="" ma:versionID="b4ef3fd51140791651ee7628d37f8c1a">
  <xsd:schema xmlns:xsd="http://www.w3.org/2001/XMLSchema" xmlns:xs="http://www.w3.org/2001/XMLSchema" xmlns:p="http://schemas.microsoft.com/office/2006/metadata/properties" xmlns:ns1="http://schemas.microsoft.com/sharepoint/v3" xmlns:ns2="e476992b-94a4-43ef-b35b-7935c738f5d9" xmlns:ns3="81401879-d9aa-4c6c-821f-799398ce3523" targetNamespace="http://schemas.microsoft.com/office/2006/metadata/properties" ma:root="true" ma:fieldsID="e8203e3cb38be3642f5e448552222bd1" ns1:_="" ns2:_="" ns3:_="">
    <xsd:import namespace="http://schemas.microsoft.com/sharepoint/v3"/>
    <xsd:import namespace="e476992b-94a4-43ef-b35b-7935c738f5d9"/>
    <xsd:import namespace="81401879-d9aa-4c6c-821f-799398ce352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76992b-94a4-43ef-b35b-7935c738f5d9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01879-d9aa-4c6c-821f-799398ce3523" elementFormDefault="qualified">
    <xsd:import namespace="http://schemas.microsoft.com/office/2006/documentManagement/types"/>
    <xsd:import namespace="http://schemas.microsoft.com/office/infopath/2007/PartnerControls"/>
    <xsd:element name="Category" ma:index="13" nillable="true" ma:displayName="Category" ma:default="about-us" ma:format="Dropdown" ma:internalName="Category">
      <xsd:simpleType>
        <xsd:restriction base="dms:Choice">
          <xsd:enumeration value="about-us"/>
          <xsd:enumeration value="admin"/>
          <xsd:enumeration value="alerts"/>
          <xsd:enumeration value="annual-awards"/>
          <xsd:enumeration value="comprehensive-industrial-hygiene-labs"/>
          <xsd:enumeration value="deployment-health"/>
          <xsd:enumeration value="education-and-training"/>
          <xsd:enumeration value="environmental-programs"/>
          <xsd:enumeration value="epi-data-center"/>
          <xsd:enumeration value="expeditionary-platforms"/>
          <xsd:enumeration value="health-analysis"/>
          <xsd:enumeration value="health-promotion-wellness"/>
          <xsd:enumeration value="home-page"/>
          <xsd:enumeration value="industrial-hygiene"/>
          <xsd:enumeration value="LGuide"/>
          <xsd:enumeration value="mobile"/>
          <xsd:enumeration value="navigation"/>
          <xsd:enumeration value="navy-drug-screening-labs"/>
          <xsd:enumeration value="nbimc"/>
          <xsd:enumeration value="ndc"/>
          <xsd:enumeration value="nece"/>
          <xsd:enumeration value="nepmu-2"/>
          <xsd:enumeration value="nepmu-5"/>
          <xsd:enumeration value="nepmu-6"/>
          <xsd:enumeration value="nepmu-7"/>
          <xsd:enumeration value="news"/>
          <xsd:enumeration value="newsalerts"/>
          <xsd:enumeration value="oem"/>
          <xsd:enumeration value="policy-and-instruction"/>
          <xsd:enumeration value="program-and-policy-support"/>
          <xsd:enumeration value="Wounded-Ill-Injur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1401879-d9aa-4c6c-821f-799398ce3523">about-us</Category>
    <PublishingExpirationDate xmlns="http://schemas.microsoft.com/sharepoint/v3" xsi:nil="true"/>
    <PublishingStartDate xmlns="http://schemas.microsoft.com/sharepoint/v3" xsi:nil="true"/>
    <_dlc_DocId xmlns="e476992b-94a4-43ef-b35b-7935c738f5d9">HVW2YZZCCH7A-3-8890</_dlc_DocId>
    <_dlc_DocIdUrl xmlns="e476992b-94a4-43ef-b35b-7935c738f5d9">
      <Url>https://admin.med.navy.mil/sites/nmcphc/_layouts/DocIdRedir.aspx?ID=HVW2YZZCCH7A-3-8890</Url>
      <Description>HVW2YZZCCH7A-3-8890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B6B3EA-B612-4E5E-B5D4-645B1B81F6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76992b-94a4-43ef-b35b-7935c738f5d9"/>
    <ds:schemaRef ds:uri="81401879-d9aa-4c6c-821f-799398ce35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CDDD0F-2160-41EB-8506-FD1D1C99E24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4FF329F-324E-4E6B-9055-DB202EFA9BF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81401879-d9aa-4c6c-821f-799398ce3523"/>
    <ds:schemaRef ds:uri="e476992b-94a4-43ef-b35b-7935c738f5d9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60C65402-9B4D-4441-9D79-D246B0F292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Wingdings</vt:lpstr>
      <vt:lpstr>NMCPHC_PPT_GENERAL_TEMPLATE_DRAFT_11Feb2016</vt:lpstr>
      <vt:lpstr>3_AFIERA Template</vt:lpstr>
      <vt:lpstr>DOEHRS-IH </vt:lpstr>
      <vt:lpstr>PowerPoint Presentation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DOEHRS-IH (EH)</dc:title>
  <dc:creator>Mcilroy, Michael (CTR)</dc:creator>
  <cp:lastModifiedBy>Smith, Sheryl M. (CTR)</cp:lastModifiedBy>
  <cp:revision>2</cp:revision>
  <dcterms:created xsi:type="dcterms:W3CDTF">2018-09-07T13:29:25Z</dcterms:created>
  <dcterms:modified xsi:type="dcterms:W3CDTF">2021-07-06T12:04:52Z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0x0101007B11A16791065F4A8DA2A8226EDB565E</vt:lpwstr>
  </property>
  <property fmtid="{D5CDD505-2E9C-101B-9397-08002B2CF9AE}" pid="3" name="_dlc_DocIdItemGuid">
    <vt:lpwstr>f9425132-a5c7-496e-acdf-55c6988b970c</vt:lpwstr>
  </property>
</Properties>
</file>